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part of the Lantern Festival is the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cities try to have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largest,most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lanterns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year,streets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full of different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 are like seas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lanterns,making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140968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themselves</a:t>
            </a:r>
            <a:endParaRPr lang="zh-CN" altLang="en-US" dirty="0"/>
          </a:p>
        </p:txBody>
      </p:sp>
      <p:sp>
        <p:nvSpPr>
          <p:cNvPr id="5" name="内容占位符 8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句意：当然，灯笼本身也是元宵节的重要组成部分。根据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 important part of the Lantern Festival is the lanterns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灯笼本身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，用反身代词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part of the Lantern Festival is the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cities try to have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largest,most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lanterns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year,streets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full of different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 are like seas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lanterns,making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3140968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5" name="内容占位符 9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句意：每年这个时候，大街小巷挂满了各式各样的灯笼，公园就像灯笼的海洋，让每个人都充满活力，心情愉悦。此处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“streets are full of different lanterns”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“parks are like seas of lanterns”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是并列关系，用连词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course,an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part of the Lantern Festival is the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cities try to have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largest,most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lanterns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year,streets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full of different lanterns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parks are like seas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lanterns,making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3068960"/>
            <a:ext cx="8835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lively</a:t>
            </a:r>
            <a:endParaRPr lang="zh-CN" altLang="en-US" dirty="0"/>
          </a:p>
        </p:txBody>
      </p:sp>
      <p:pic>
        <p:nvPicPr>
          <p:cNvPr id="5" name="箭头右.eps" descr="id:2147488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495213" y="5229071"/>
            <a:ext cx="436880" cy="344170"/>
          </a:xfrm>
          <a:prstGeom prst="rect">
            <a:avLst/>
          </a:prstGeom>
        </p:spPr>
      </p:pic>
      <p:sp>
        <p:nvSpPr>
          <p:cNvPr id="6" name="内容占位符 10"/>
          <p:cNvSpPr txBox="1"/>
          <p:nvPr/>
        </p:nvSpPr>
        <p:spPr bwMode="auto">
          <a:xfrm>
            <a:off x="478964" y="3573016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句意：每年这个时候，大街小巷挂满了各式各样的灯笼，公园就像灯笼的海洋，让每个人都充满活力，心情愉悦。根据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happy”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可知，此处需要形容词，和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lively,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充满活力的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一般以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结尾的是副词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但是有些特例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生动的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友好的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是一篇说明文。文章主要介绍了一个中国传统节日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元宵节。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08720"/>
            <a:ext cx="10605597" cy="1137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请认真阅读下面短文，在空白处填入一个适当的单词或括号内单词的正确形式。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think the Chinese New Year’s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on for only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fifteen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these days have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 of these is the festival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15th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1353" y="764704"/>
            <a:ext cx="3607707" cy="4613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46" y="4109835"/>
            <a:ext cx="165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celebration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564101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句意：大多数人认为中国的春节庆祝活动只有一天，但实际上春节庆祝活动持续十五天，其中有些日子还有自己的节日。根据空前的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“Chinese New Year’s”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可知，此处缺名词，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celebration,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庆祝活动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，空后的谓语动词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应为单数形式。故填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celebration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请认真阅读下面短文，在空白处填入一个适当的单词或括号内单词的正确形式。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think the Chinese New Year’s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on for only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fifteen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these days have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 of these is the festival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15th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73016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lasts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大多数人认为中国的春节庆祝活动只有一天，但实际上春节庆祝活动持续十五天，其中有些日子还有自己的节日。分析句子结构可知，此处应填谓语动词；春节持续十五天为客观事实，应为一般现在时；主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谓语动词应为第三人称单数形式。故填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请认真阅读下面短文，在空白处填入一个适当的单词或括号内单词的正确形式。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think the Chinese New Year’s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on for only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fifteen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these days have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 of these is the festival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15th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619146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句意：其中最重要的节日是在十五号的元宵节。根据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15th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可知，此处表示在十五号这一天；具体到某一天用介词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请认真阅读下面短文，在空白处填入一个适当的单词或括号内单词的正确形式。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think the Chinese New Year’s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on for only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fifteen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these days have their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 of these is the festival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15th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a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3573016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traditional</a:t>
            </a:r>
            <a:endParaRPr lang="zh-CN" altLang="en-US" dirty="0"/>
          </a:p>
        </p:txBody>
      </p:sp>
      <p:pic>
        <p:nvPicPr>
          <p:cNvPr id="5" name="箭头右.eps" descr="id:2147488588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7750577" y="5084926"/>
            <a:ext cx="476885" cy="375285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550719" y="400505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句意：它也是一个很传统的节日。分析句子结构可知，空后有名词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因此此处应用形容词作定语，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形容词，意为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传统的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</a:rPr>
              <a:t>传统</a:t>
            </a:r>
            <a:r>
              <a:rPr lang="en-US" altLang="zh-CN" b="1" dirty="0" smtClean="0">
                <a:solidFill>
                  <a:srgbClr val="2ABDF2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900" dirty="0" smtClean="0">
              <a:solidFill>
                <a:srgbClr val="2ABDF2"/>
              </a:solidFill>
              <a:latin typeface="+mn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cities,people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together in parks with lanterns in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game to walk around and try to solve each other’s lantern riddles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猜灯谜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one who can solve the lantern riddle will get good luck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2539026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coming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句意：解开灯谜的那个人能在来年获得好运。根据空后的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可知，此处应填形容词修饰名词，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coming,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即将到来的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festival start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very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say it may be over 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Lantern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eat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similar,and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even say they are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9402" y="3146594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</a:t>
            </a:r>
            <a:endParaRPr lang="zh-CN" altLang="en-US" dirty="0"/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句意：这个节日是什么时候开始的？根据下文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“It’s not very clear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people say it may be over 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years old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可知，此处是在询问元宵节开始的时间，用特殊疑问词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位于句首，首字母需大写。故填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festival start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very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say it may be over 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Lantern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eat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similar,and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even say they are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8662" y="3140968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  <p:sp>
        <p:nvSpPr>
          <p:cNvPr id="5" name="内容占位符 7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句意：汤圆和元宵相似，一些人甚至说它们是同一类食物。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same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相同的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4490</Words>
  <Application>WPS 演示</Application>
  <PresentationFormat>自定义</PresentationFormat>
  <Paragraphs>83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2025-09-24T09:35:44Z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DD2D8F4EA9B44862ABE130145027B93E_12</vt:lpwstr>
  </property>
</Properties>
</file>